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1" r:id="rId6"/>
    <p:sldId id="260" r:id="rId7"/>
    <p:sldId id="272" r:id="rId8"/>
    <p:sldId id="275" r:id="rId9"/>
    <p:sldId id="274" r:id="rId10"/>
    <p:sldId id="265" r:id="rId11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DC443-D87B-5084-736E-A5BA7B373CB0}" v="88" dt="2019-09-26T13:33:59.627"/>
    <p1510:client id="{F77A3C34-9BF7-4FC0-A35C-EA54148E55CB}" v="12" dt="2019-05-23T18:54:15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8295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4" y="1"/>
            <a:ext cx="2944284" cy="498295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80CC38FE-0142-4FB5-B386-F8E31D045444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4" cy="49829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4" y="9433107"/>
            <a:ext cx="2944284" cy="49829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7CDC7E61-A9EC-4870-8D8A-A8D3EE102F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280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8295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4" y="1"/>
            <a:ext cx="2944284" cy="498295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920F8311-6712-468C-9223-AE76D64C6470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829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8294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B47A8DD2-BDB9-4242-9FF1-3D86481232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61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A400-B492-469D-A5C2-F2862BDBCD02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7A10-07D8-4879-9A40-800B106F4874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6DB0-3B90-4A1A-882F-561E2B502B84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C21C-635B-46B5-93FF-67C2BD88E787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2A9-2DE3-4307-8924-A72ED0A0E082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48CC-0EC2-42D8-A72F-3B5DA92C9EC2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AAA9-D9A1-4FCF-9A38-7D7B9C3A982B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FD2E-04DF-451F-8FA9-55BC1AB2546D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5EBC49C-ED62-4CD6-88A2-768A929968A8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A801-83D5-42EA-9123-9687DE204F78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67B3-284A-416D-BD81-72C78FF8765F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AF1C-A044-40EC-8D8C-164BAF86CC49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A972-E0E2-4644-A246-110C758CCD59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59D1-2986-4FC8-BE88-6B29744DE479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6752-A6F8-4CEB-AAD9-637DF9267F16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274-A4B8-4512-B160-E5F5EAC7ACB9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2F1-0AFF-4580-BC6B-C6C6A256B0E1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CD576-D417-49C5-92F1-F03A47E245D3}" type="datetime1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ULytfpp5D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9298" r="20514"/>
          <a:stretch/>
        </p:blipFill>
        <p:spPr>
          <a:xfrm>
            <a:off x="7550980" y="10"/>
            <a:ext cx="4637843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6752110" cy="1373070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nl-NL" sz="3800" dirty="0"/>
              <a:t>GZK AF4 Les 2</a:t>
            </a:r>
            <a:br>
              <a:rPr lang="nl-NL" sz="3800" dirty="0"/>
            </a:br>
            <a:r>
              <a:rPr lang="nl-NL" sz="4000" dirty="0"/>
              <a:t>Bouw en functies van de bloedvaten</a:t>
            </a:r>
            <a:br>
              <a:rPr lang="nl-NL" sz="4000" dirty="0"/>
            </a:br>
            <a:r>
              <a:rPr lang="nl-NL" sz="4000" dirty="0"/>
              <a:t>Bloed en lymfe</a:t>
            </a:r>
            <a:endParaRPr lang="nl-NL" sz="3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6752109" cy="1117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/>
              <a:t>GZK4: AFP Circulatie </a:t>
            </a:r>
            <a:r>
              <a:rPr lang="nl-NL"/>
              <a:t>en ademhalen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009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les 2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Opdrachten bespreken van het opdrachtenstencil = nakijken</a:t>
            </a:r>
          </a:p>
          <a:p>
            <a:r>
              <a:rPr lang="nl-NL" dirty="0"/>
              <a:t>Theorie bouw en functies van de bloedvaten</a:t>
            </a:r>
          </a:p>
          <a:p>
            <a:r>
              <a:rPr lang="nl-NL" dirty="0"/>
              <a:t>Oefenen!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3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Circulatie: bouw en functies van de bloedvaten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Bloedvaten</a:t>
            </a:r>
          </a:p>
          <a:p>
            <a:r>
              <a:rPr lang="nl-NL" dirty="0"/>
              <a:t>Kleine en grote bloedsomloop</a:t>
            </a:r>
          </a:p>
          <a:p>
            <a:r>
              <a:rPr lang="nl-NL" dirty="0"/>
              <a:t>Bloeddruk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Afbeelding 3" descr="Schermopn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3468" r="-648" b="-231"/>
          <a:stretch/>
        </p:blipFill>
        <p:spPr>
          <a:xfrm>
            <a:off x="6547256" y="1688755"/>
            <a:ext cx="3746926" cy="50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Bloedvaten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Welke bloedvaten hebben we?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Slagaders: voeren bloed van het hart af</a:t>
            </a:r>
          </a:p>
          <a:p>
            <a:r>
              <a:rPr lang="nl-NL" dirty="0"/>
              <a:t>Haarvaten: Uitwisseling van voedingsstoffen en afvalstoffen</a:t>
            </a:r>
          </a:p>
          <a:p>
            <a:r>
              <a:rPr lang="nl-NL" dirty="0"/>
              <a:t>Aders: voeren bloed naar het hart toe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548" y="82006"/>
            <a:ext cx="5614903" cy="6693988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5263980" y="823783"/>
            <a:ext cx="1869988" cy="2932671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2973860" y="82006"/>
            <a:ext cx="6351372" cy="669398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1729946" y="2339546"/>
            <a:ext cx="3484605" cy="494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90616" y="1569308"/>
            <a:ext cx="1639330" cy="12068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Kleine bloedsomloop</a:t>
            </a:r>
          </a:p>
        </p:txBody>
      </p:sp>
      <p:cxnSp>
        <p:nvCxnSpPr>
          <p:cNvPr id="10" name="Rechte verbindingslijn 9"/>
          <p:cNvCxnSpPr>
            <a:stCxn id="5" idx="6"/>
          </p:cNvCxnSpPr>
          <p:nvPr/>
        </p:nvCxnSpPr>
        <p:spPr>
          <a:xfrm flipV="1">
            <a:off x="9325232" y="3039762"/>
            <a:ext cx="897925" cy="3892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/>
          <p:cNvSpPr/>
          <p:nvPr/>
        </p:nvSpPr>
        <p:spPr>
          <a:xfrm>
            <a:off x="10223157" y="2388973"/>
            <a:ext cx="1660449" cy="1552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Grote bloedsomloop</a:t>
            </a:r>
          </a:p>
        </p:txBody>
      </p:sp>
      <p:sp>
        <p:nvSpPr>
          <p:cNvPr id="12" name="Rechthoek 11"/>
          <p:cNvSpPr/>
          <p:nvPr/>
        </p:nvSpPr>
        <p:spPr>
          <a:xfrm>
            <a:off x="9325232" y="5305168"/>
            <a:ext cx="2751437" cy="1326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hlinkClick r:id="rId3"/>
              </a:rPr>
              <a:t>Filmpje bloedsomloop en bloedvaten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00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Aders moeten dus vaak het bloed omhoog stuwen, hoe doen ze dat?</a:t>
            </a:r>
          </a:p>
          <a:p>
            <a:endParaRPr lang="nl-NL" dirty="0"/>
          </a:p>
          <a:p>
            <a:r>
              <a:rPr lang="nl-NL" dirty="0"/>
              <a:t>Omhoog stuwing van bloed in de aders:</a:t>
            </a:r>
          </a:p>
          <a:p>
            <a:pPr lvl="1"/>
            <a:r>
              <a:rPr lang="nl-NL" dirty="0"/>
              <a:t>Spierwerking</a:t>
            </a:r>
          </a:p>
          <a:p>
            <a:pPr lvl="1"/>
            <a:r>
              <a:rPr lang="nl-NL" dirty="0"/>
              <a:t>Kleppen in de aders</a:t>
            </a:r>
          </a:p>
          <a:p>
            <a:pPr lvl="1"/>
            <a:r>
              <a:rPr lang="nl-NL" dirty="0"/>
              <a:t>Aanzuigende werking van het hart</a:t>
            </a:r>
          </a:p>
        </p:txBody>
      </p:sp>
    </p:spTree>
    <p:extLst>
      <p:ext uri="{BB962C8B-B14F-4D97-AF65-F5344CB8AC3E}">
        <p14:creationId xmlns:p14="http://schemas.microsoft.com/office/powerpoint/2010/main" val="396076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Opdrachten 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CCC0D581-A4A1-4BCE-A989-72F1B9ABA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182245"/>
              </p:ext>
            </p:extLst>
          </p:nvPr>
        </p:nvGraphicFramePr>
        <p:xfrm>
          <a:off x="1814946" y="2438400"/>
          <a:ext cx="4514100" cy="2468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4100">
                  <a:extLst>
                    <a:ext uri="{9D8B030D-6E8A-4147-A177-3AD203B41FA5}">
                      <a16:colId xmlns:a16="http://schemas.microsoft.com/office/drawing/2014/main" val="1806472932"/>
                    </a:ext>
                  </a:extLst>
                </a:gridCol>
              </a:tblGrid>
              <a:tr h="2468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Werkboek VVT2: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H8 opdracht 1, 2, 4, 5, 6 en 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0379529"/>
                  </a:ext>
                </a:extLst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6786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4" ma:contentTypeDescription="Een nieuw document maken." ma:contentTypeScope="" ma:versionID="a1904302054a6e661286969f33520c1d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c21d1a21bff9812b2ffe0ab55a85db06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5AA05F-3E5A-45C2-BBB2-FD3C8A2FC8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883D1D-8904-46F6-B9A0-E6A9A6C561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DE3DDE-AEE5-48CF-9CD3-AE3C497DD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3254</TotalTime>
  <Words>147</Words>
  <Application>Microsoft Office PowerPoint</Application>
  <PresentationFormat>Breedbeeld</PresentationFormat>
  <Paragraphs>34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Berlijn</vt:lpstr>
      <vt:lpstr>GZK AF4 Les 2 Bouw en functies van de bloedvaten Bloed en lymfe</vt:lpstr>
      <vt:lpstr>Inhoud les 2 </vt:lpstr>
      <vt:lpstr>Circulatie: bouw en functies van de bloedvaten</vt:lpstr>
      <vt:lpstr>Bloedvaten</vt:lpstr>
      <vt:lpstr>PowerPoint-presentatie</vt:lpstr>
      <vt:lpstr>Aders</vt:lpstr>
      <vt:lpstr>Opdrachten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GZK</dc:title>
  <dc:creator>Myream van Hinte</dc:creator>
  <cp:lastModifiedBy>Femke van der Wal</cp:lastModifiedBy>
  <cp:revision>45</cp:revision>
  <cp:lastPrinted>2017-05-16T07:48:37Z</cp:lastPrinted>
  <dcterms:created xsi:type="dcterms:W3CDTF">2017-05-08T12:13:34Z</dcterms:created>
  <dcterms:modified xsi:type="dcterms:W3CDTF">2020-10-29T10:28:10Z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